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中野 杏子" initials="中野" lastIdx="2" clrIdx="0">
    <p:extLst>
      <p:ext uri="{19B8F6BF-5375-455C-9EA6-DF929625EA0E}">
        <p15:presenceInfo xmlns:p15="http://schemas.microsoft.com/office/powerpoint/2012/main" userId="15310ad1a93e486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7020"/>
  </p:normalViewPr>
  <p:slideViewPr>
    <p:cSldViewPr snapToGrid="0" snapToObjects="1">
      <p:cViewPr varScale="1">
        <p:scale>
          <a:sx n="84" d="100"/>
          <a:sy n="84" d="100"/>
        </p:scale>
        <p:origin x="3451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新津研一" userId="4a3d0781-21cb-4127-ba31-e81096f0675d" providerId="ADAL" clId="{9E3EDCA0-0C4C-49FF-AF15-695B2BB9ACB3}"/>
    <pc:docChg chg="modSld">
      <pc:chgData name="新津研一" userId="4a3d0781-21cb-4127-ba31-e81096f0675d" providerId="ADAL" clId="{9E3EDCA0-0C4C-49FF-AF15-695B2BB9ACB3}" dt="2023-09-21T05:16:58.325" v="326" actId="6549"/>
      <pc:docMkLst>
        <pc:docMk/>
      </pc:docMkLst>
      <pc:sldChg chg="modSp mod">
        <pc:chgData name="新津研一" userId="4a3d0781-21cb-4127-ba31-e81096f0675d" providerId="ADAL" clId="{9E3EDCA0-0C4C-49FF-AF15-695B2BB9ACB3}" dt="2023-09-21T05:16:58.325" v="326" actId="6549"/>
        <pc:sldMkLst>
          <pc:docMk/>
          <pc:sldMk cId="3944880398" sldId="257"/>
        </pc:sldMkLst>
        <pc:spChg chg="mod">
          <ac:chgData name="新津研一" userId="4a3d0781-21cb-4127-ba31-e81096f0675d" providerId="ADAL" clId="{9E3EDCA0-0C4C-49FF-AF15-695B2BB9ACB3}" dt="2023-09-21T05:16:58.325" v="326" actId="6549"/>
          <ac:spMkLst>
            <pc:docMk/>
            <pc:sldMk cId="3944880398" sldId="257"/>
            <ac:spMk id="6" creationId="{A4382EBD-99BC-497F-793B-21303215C83B}"/>
          </ac:spMkLst>
        </pc:spChg>
        <pc:picChg chg="mod">
          <ac:chgData name="新津研一" userId="4a3d0781-21cb-4127-ba31-e81096f0675d" providerId="ADAL" clId="{9E3EDCA0-0C4C-49FF-AF15-695B2BB9ACB3}" dt="2023-09-21T05:14:23.377" v="133" actId="1076"/>
          <ac:picMkLst>
            <pc:docMk/>
            <pc:sldMk cId="3944880398" sldId="257"/>
            <ac:picMk id="3" creationId="{D06C8FF7-B90E-4720-BF1A-84F5349B067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7B137-ADDD-40FC-A199-297EB4191A8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914EC-64C0-4089-8CC2-29F0962ABA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252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96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909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743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85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03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09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877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18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87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21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433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2CE3A-DB9F-D44F-A7AB-C6CBD1A6625F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5B3F8-BA3E-3745-92DD-858634F1B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037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C4D7B65-82C6-CE4A-8FA9-B434D74F7E9C}"/>
              </a:ext>
            </a:extLst>
          </p:cNvPr>
          <p:cNvSpPr txBox="1"/>
          <p:nvPr/>
        </p:nvSpPr>
        <p:spPr>
          <a:xfrm>
            <a:off x="288562" y="108972"/>
            <a:ext cx="62808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日本最大級のインバウンド観光カンファレンス</a:t>
            </a: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インバウンドサミット</a:t>
            </a:r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</a:p>
          <a:p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和歌山サテライト会場で初開催！</a:t>
            </a:r>
            <a:endParaRPr lang="en-US" altLang="ja-JP" sz="2400" b="1" dirty="0">
              <a:solidFill>
                <a:schemeClr val="accent2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4382EBD-99BC-497F-793B-21303215C83B}"/>
              </a:ext>
            </a:extLst>
          </p:cNvPr>
          <p:cNvSpPr txBox="1"/>
          <p:nvPr/>
        </p:nvSpPr>
        <p:spPr>
          <a:xfrm>
            <a:off x="288562" y="5192062"/>
            <a:ext cx="645701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「聖地リゾート！ 和歌⼭ チャンスを活かせ」</a:t>
            </a: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【⽇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9⽉27⽇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（⽔） </a:t>
            </a:r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00〜</a:t>
            </a:r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１８：００、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１８：３０～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21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古座サテライトオフィス（リアル会場のみ）</a:t>
            </a:r>
            <a:b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（和歌⼭県東牟婁郡串本町⻄向</a:t>
            </a: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354 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串本町役場旧古座分庁舎）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本州最南端のシェアオフィス開設１周年記念イベントとして実施。</a:t>
            </a: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 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　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インバウンド交流会では軽飲食あり、どなたでも参加可</a:t>
            </a: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実施スケジュール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00〜18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 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全国セッション放映・共同視聴（動画放映の共同視聴）</a:t>
            </a: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30〜19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 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和歌⼭サテライト会場特別セッション</a:t>
            </a:r>
            <a:endParaRPr lang="en-US" altLang="ja-JP" sz="1400" b="1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「聖地リゾート！和歌山　チャンスを活かせ」</a:t>
            </a:r>
          </a:p>
          <a:p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30〜21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 </a:t>
            </a: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和歌⼭インバウンド交流会</a:t>
            </a:r>
          </a:p>
          <a:p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和歌山サテライト会場特別セッション　実施内容</a:t>
            </a:r>
            <a:r>
              <a:rPr lang="en-US" altLang="ja-JP" b="1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「聖地リゾート！ 和歌⼭ チャンスを活かせ」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登壇者：⿃⽻真司 ⽒ 　和歌⼭県東牟婁振興局⻑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登壇者：加藤⿇理⼦⽒ 環境省吉野熊野国⽴公園管理事務所⻑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登壇者：⿊須宏志 ⽒　 </a:t>
            </a:r>
            <a:r>
              <a:rPr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JTB</a:t>
            </a:r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総合研究所 フェロー</a:t>
            </a:r>
          </a:p>
          <a:p>
            <a:r>
              <a:rPr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司会   ：新津研⼀ 　　　ジャパンショッピングツーリズム協会 代表理事</a:t>
            </a:r>
            <a:endParaRPr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 descr="QR コード&#10;&#10;自動的に生成された説明">
            <a:extLst>
              <a:ext uri="{FF2B5EF4-FFF2-40B4-BE49-F238E27FC236}">
                <a16:creationId xmlns:a16="http://schemas.microsoft.com/office/drawing/2014/main" id="{276511BA-C6E4-F653-6F23-BBFAB156A9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111" y="748408"/>
            <a:ext cx="1200329" cy="1200329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6C854-D54F-ABE8-0920-579CDAD00186}"/>
              </a:ext>
            </a:extLst>
          </p:cNvPr>
          <p:cNvSpPr txBox="1"/>
          <p:nvPr/>
        </p:nvSpPr>
        <p:spPr>
          <a:xfrm>
            <a:off x="332595" y="1281607"/>
            <a:ext cx="5036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申込・詳細はこちら</a:t>
            </a:r>
            <a:endParaRPr lang="en-US" altLang="ja-JP" dirty="0">
              <a:solidFill>
                <a:schemeClr val="tx1">
                  <a:lumMod val="85000"/>
                  <a:lumOff val="1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https://jsto.or.jp/news/info-230927/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D53688-66FA-0AA6-AACA-8395FBEC7EC6}"/>
              </a:ext>
            </a:extLst>
          </p:cNvPr>
          <p:cNvSpPr txBox="1"/>
          <p:nvPr/>
        </p:nvSpPr>
        <p:spPr>
          <a:xfrm>
            <a:off x="480447" y="942812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一般社団法人ジャパンショッピングツーリズム協会（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JSTO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）　担当：池田・中野</a:t>
            </a:r>
            <a:endParaRPr lang="en-US" altLang="ja-JP" sz="1200" b="1" dirty="0">
              <a:solidFill>
                <a:schemeClr val="accent2">
                  <a:lumMod val="75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東京都千代田区平河町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1-4-3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平河町伏見ビル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9F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TEL:03-6435-9116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004429AF-0E43-155A-18E0-59E055A58F7A}"/>
              </a:ext>
            </a:extLst>
          </p:cNvPr>
          <p:cNvCxnSpPr>
            <a:cxnSpLocks/>
          </p:cNvCxnSpPr>
          <p:nvPr/>
        </p:nvCxnSpPr>
        <p:spPr>
          <a:xfrm flipV="1">
            <a:off x="200494" y="9412631"/>
            <a:ext cx="6340283" cy="4468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D06C8FF7-B90E-4720-BF1A-84F5349B0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72" y="1919551"/>
            <a:ext cx="5757455" cy="3237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80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18966</TotalTime>
  <Words>273</Words>
  <Application>Microsoft Office PowerPoint</Application>
  <PresentationFormat>A4 210 x 297 mm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HGSｺﾞｼｯｸE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Daisaku Ikeda</dc:creator>
  <cp:lastModifiedBy>新津研一</cp:lastModifiedBy>
  <cp:revision>52</cp:revision>
  <cp:lastPrinted>2023-05-19T05:09:29Z</cp:lastPrinted>
  <dcterms:created xsi:type="dcterms:W3CDTF">2021-08-30T10:06:31Z</dcterms:created>
  <dcterms:modified xsi:type="dcterms:W3CDTF">2023-09-21T05:17:06Z</dcterms:modified>
</cp:coreProperties>
</file>